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3A4BDE-D56C-45C5-824C-78A094078E72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F75D3D-6CFC-458D-8A9E-71C9AFECAE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and cardiovascular systems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  <a:p>
            <a:r>
              <a:rPr lang="en-US" sz="2500" dirty="0" smtClean="0"/>
              <a:t>Nikita, </a:t>
            </a:r>
            <a:r>
              <a:rPr lang="en-US" sz="2500" dirty="0" err="1" smtClean="0"/>
              <a:t>jenna</a:t>
            </a:r>
            <a:r>
              <a:rPr lang="en-US" sz="2500" dirty="0" smtClean="0"/>
              <a:t>, </a:t>
            </a:r>
            <a:r>
              <a:rPr lang="en-US" sz="2500" dirty="0" err="1" smtClean="0"/>
              <a:t>cassie</a:t>
            </a:r>
            <a:r>
              <a:rPr lang="en-US" sz="2500" dirty="0" smtClean="0"/>
              <a:t>, and </a:t>
            </a:r>
            <a:r>
              <a:rPr lang="en-US" sz="2500" dirty="0" err="1" smtClean="0"/>
              <a:t>abbie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363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Skeletal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2000" b="0" dirty="0"/>
              <a:t>There are 54 small bones inside of your hands, fingers, and wrists.</a:t>
            </a:r>
          </a:p>
          <a:p>
            <a:pPr lvl="0">
              <a:buFont typeface="+mj-lt"/>
              <a:buAutoNum type="arabicPeriod"/>
            </a:pPr>
            <a:r>
              <a:rPr lang="en-US" sz="2000" b="0" dirty="0"/>
              <a:t>Humans’ bones are constantly worn down and remade, essentially resulting in new bones every seven years.</a:t>
            </a:r>
          </a:p>
          <a:p>
            <a:pPr lvl="0">
              <a:buFont typeface="+mj-lt"/>
              <a:buAutoNum type="arabicPeriod"/>
            </a:pPr>
            <a:r>
              <a:rPr lang="en-US" sz="2000" b="0" dirty="0"/>
              <a:t>One in every 500 people has an extra rib, called a cervical rib, which often causes health problems.</a:t>
            </a:r>
          </a:p>
          <a:p>
            <a:pPr lvl="0">
              <a:buFont typeface="+mj-lt"/>
              <a:buAutoNum type="arabicPeriod"/>
            </a:pPr>
            <a:r>
              <a:rPr lang="en-US" sz="2000" b="0" dirty="0"/>
              <a:t>The world’s first functional prosthetic bone was developed by ancient Egyptians.</a:t>
            </a:r>
          </a:p>
          <a:p>
            <a:pPr lvl="0">
              <a:buFont typeface="+mj-lt"/>
              <a:buAutoNum type="arabicPeriod"/>
            </a:pPr>
            <a:r>
              <a:rPr lang="en-US" sz="2000" b="0" dirty="0"/>
              <a:t>While our bones are stronger than steel, they are not the hardest substance in the body. That would be tooth enamel.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Cardiovascular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200" b="0" dirty="0"/>
              <a:t>If you were to lay out all of the arteries, capillaries, and veins, in one adult, end to end, they would stretch 60,000 miles.</a:t>
            </a:r>
          </a:p>
          <a:p>
            <a:pPr>
              <a:buFont typeface="+mj-lt"/>
              <a:buAutoNum type="arabicPeriod"/>
            </a:pPr>
            <a:r>
              <a:rPr lang="en-US" sz="2200" b="0" dirty="0"/>
              <a:t>Capillaries are tiny, about 1/10</a:t>
            </a:r>
            <a:r>
              <a:rPr lang="en-US" sz="2200" b="0" baseline="30000" dirty="0"/>
              <a:t>th</a:t>
            </a:r>
            <a:r>
              <a:rPr lang="en-US" sz="2200" b="0" dirty="0"/>
              <a:t> the diameter of a human hair. </a:t>
            </a:r>
          </a:p>
          <a:p>
            <a:pPr>
              <a:buFont typeface="+mj-lt"/>
              <a:buAutoNum type="arabicPeriod"/>
            </a:pPr>
            <a:r>
              <a:rPr lang="en-US" sz="2200" b="0" dirty="0"/>
              <a:t>The heart can still beat after being removed from the body.</a:t>
            </a:r>
          </a:p>
          <a:p>
            <a:pPr>
              <a:buFont typeface="+mj-lt"/>
              <a:buAutoNum type="arabicPeriod"/>
            </a:pPr>
            <a:r>
              <a:rPr lang="en-US" sz="2200" b="0" dirty="0"/>
              <a:t>A condition called stress cardiomyopathy can weaken the heart muscles after being separated from a loved one.</a:t>
            </a:r>
          </a:p>
          <a:p>
            <a:pPr>
              <a:buFont typeface="+mj-lt"/>
              <a:buAutoNum type="arabicPeriod"/>
            </a:pPr>
            <a:r>
              <a:rPr lang="en-US" sz="2200" b="0" dirty="0"/>
              <a:t>An adult heart holds 240 miles of blood.</a:t>
            </a:r>
          </a:p>
          <a:p>
            <a:pPr>
              <a:buFont typeface="+mj-lt"/>
              <a:buAutoNum type="arabicPeriod"/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9671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Reproductive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b="0" dirty="0"/>
              <a:t>The female human body is capable of giving birth to 35 children in one lifetime.</a:t>
            </a:r>
            <a:br>
              <a:rPr lang="en-US" sz="2800" b="0" dirty="0"/>
            </a:b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6484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202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Skeletal and cardiovascular systems </vt:lpstr>
      <vt:lpstr>Skeletal System </vt:lpstr>
      <vt:lpstr>Cardiovascular System </vt:lpstr>
      <vt:lpstr>Reproductive 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User</dc:creator>
  <cp:lastModifiedBy>User</cp:lastModifiedBy>
  <cp:revision>4</cp:revision>
  <dcterms:created xsi:type="dcterms:W3CDTF">2014-08-19T19:32:47Z</dcterms:created>
  <dcterms:modified xsi:type="dcterms:W3CDTF">2014-09-15T19:38:49Z</dcterms:modified>
</cp:coreProperties>
</file>